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6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9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regular.fntdata"/><Relationship Id="rId6" Type="http://schemas.openxmlformats.org/officeDocument/2006/relationships/slide" Target="slides/slide1.xml"/><Relationship Id="rId18" Type="http://schemas.openxmlformats.org/officeDocument/2006/relationships/font" Target="fonts/PlayfairDispl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97c156d1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f97c156d1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f97c156d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f97c156d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97c156d1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f97c156d1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f97c156d1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f97c156d1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97f5130bb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f97f5130bb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97c156d1d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97c156d1d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97c156d1d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f97c156d1d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97c156d1d_4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f97c156d1d_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Lightning Talk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Research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sdmay25-24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265500" y="56582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Background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The IINSPIRE Survey gauges the research experience of undergraduates in STEM.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It is a survey visualization tool in the form of a web application.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Problem Statement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The goal of this project is to redesign, upgrade, and test the previous web application for visualizing survey data from STEM undergraduates.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Our Solution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Automate the visualization process through the previous web application to streamline the data from the survey results.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" y="2749050"/>
            <a:ext cx="4572001" cy="16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265500" y="56582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Forms</a:t>
            </a:r>
            <a:endParaRPr/>
          </a:p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Core Features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Free access to search results, citation tracking, and Google integration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Familiar search interface used exactly like Google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Advantages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Easy to use and access, large reach of users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Familiar and fast results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Disadvantages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Restricting template, broad coverage, limited targeting options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Paywalls (e.g., Google Classroom)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650" y="2618450"/>
            <a:ext cx="1512900" cy="15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265500" y="53592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Monkey</a:t>
            </a:r>
            <a:endParaRPr/>
          </a:p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Core Features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Intuitive UI, user-friendly analytics tools, and real-time results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Customizable surveys with mobile optimization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Advantages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Easy to use for non-technical users, wide app integrations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Low barrier to entry, real-time results, and customization options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Disadvantages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Limited features in the free plan, some institutions block SurveyMonkey emails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Requires internet, lacks advanced survey customization compared to competitors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156" y="2674125"/>
            <a:ext cx="1641894" cy="17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02875" y="386400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Qualtrics</a:t>
            </a:r>
            <a:endParaRPr/>
          </a:p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Core Strengths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Powerful data visualization, smart analytics, and AI insights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Tailored for enterprise use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Advantages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Advanced data visualization, real-time survey creation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Import past survey data, integration of AI for trend analysis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Disadvantages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Expensive, steep learning curve for new users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Admin tools not as advanced compared to competitors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588" y="2483900"/>
            <a:ext cx="1699776" cy="16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Gap</a:t>
            </a:r>
            <a:endParaRPr/>
          </a:p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4967300" y="5295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Advanced Analytics: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Use an advanced tool to detect trends,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correlations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or predictive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analytics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Enhanced Security and Privacy: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Surveys that allow users to submit anonymous answers while maintaining the integrity of the data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Niche Audience Access: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Create a professional platform that professors and students will enjoy taking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575" y="2990463"/>
            <a:ext cx="286702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Ideas</a:t>
            </a:r>
            <a:endParaRPr/>
          </a:p>
        </p:txBody>
      </p:sp>
      <p:sp>
        <p:nvSpPr>
          <p:cNvPr id="100" name="Google Shape;100;p19"/>
          <p:cNvSpPr txBox="1"/>
          <p:nvPr>
            <p:ph idx="2" type="body"/>
          </p:nvPr>
        </p:nvSpPr>
        <p:spPr>
          <a:xfrm>
            <a:off x="4939500" y="53885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Simplified UI: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3211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Focus on offering all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required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functionality without overwhelming the User Interface. Need to provide powerful analytics while maintaining a high usability.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Real Time Report Generation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: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3211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Added functionality of generating reports in real time after survey completion. Allows admins and users to review results instantly after user finishes survey.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Advanced Security Features: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3211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Add Multi-Factor Authentication and password recovery functionality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788" y="2972100"/>
            <a:ext cx="2234637" cy="197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Prototype</a:t>
            </a:r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design concept and color mapping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100" y="1271820"/>
            <a:ext cx="4301800" cy="229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/>
          <p:nvPr/>
        </p:nvSpPr>
        <p:spPr>
          <a:xfrm rot="1060586">
            <a:off x="3201365" y="814786"/>
            <a:ext cx="1132258" cy="980457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0" name="Google Shape;110;p20"/>
          <p:cNvSpPr/>
          <p:nvPr/>
        </p:nvSpPr>
        <p:spPr>
          <a:xfrm rot="1060831">
            <a:off x="3134801" y="3536928"/>
            <a:ext cx="1102371" cy="1009395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16" name="Google Shape;116;p21"/>
          <p:cNvSpPr txBox="1"/>
          <p:nvPr>
            <p:ph idx="2" type="body"/>
          </p:nvPr>
        </p:nvSpPr>
        <p:spPr>
          <a:xfrm>
            <a:off x="4939500" y="53885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Enhanced User Experience: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New Survey will improve the appearance of the old survey and have a more intuitive UI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Comparison: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This project aims to provide a free solution to powerful data visualization.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