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Roboto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aa5ee99bb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aa5ee99bb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aa5ee99b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aa5ee99b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c6dda91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c6dda91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c7fc9da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c7fc9da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c7fc9da5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c7fc9da5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aa5ee99bb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aa5ee99bb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aa5ee99b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aa5ee99b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aa5ee99b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aa5ee99b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 and Requirements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3: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754025" y="803050"/>
            <a:ext cx="40782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INSPIRE Survey gauges the research experience of undergraduates in STEM.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survey visualization tool in the form of a web application.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Statement: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 of this project is to redesign, upgrade, and test the previous web application for visualizing survey data from STEM undergraduates.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Solution: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 the visualization process through the previous web application to streamline the data from the survey results.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0" y="2052650"/>
            <a:ext cx="4572001" cy="1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632350" y="2178425"/>
            <a:ext cx="1362000" cy="570600"/>
          </a:xfrm>
          <a:prstGeom prst="roundRect">
            <a:avLst>
              <a:gd fmla="val 50000" name="adj"/>
            </a:avLst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INSIGHT Staff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498660" y="1017725"/>
            <a:ext cx="1100400" cy="570600"/>
          </a:xfrm>
          <a:prstGeom prst="roundRect">
            <a:avLst>
              <a:gd fmla="val 50000" name="adj"/>
            </a:avLst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INSIGHT Admin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040975" y="2178350"/>
            <a:ext cx="1291500" cy="570600"/>
          </a:xfrm>
          <a:prstGeom prst="roundRect">
            <a:avLst>
              <a:gd fmla="val 50000" name="adj"/>
            </a:avLst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Researchers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332654" y="3338986"/>
            <a:ext cx="1390500" cy="570600"/>
          </a:xfrm>
          <a:prstGeom prst="roundRect">
            <a:avLst>
              <a:gd fmla="val 50000" name="adj"/>
            </a:avLst>
          </a:prstGeom>
          <a:solidFill>
            <a:srgbClr val="307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Participants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5031453" y="1883138"/>
            <a:ext cx="1291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5"/>
          <p:cNvCxnSpPr>
            <a:stCxn id="72" idx="0"/>
            <a:endCxn id="71" idx="2"/>
          </p:cNvCxnSpPr>
          <p:nvPr/>
        </p:nvCxnSpPr>
        <p:spPr>
          <a:xfrm rot="-5400000">
            <a:off x="4072675" y="1202300"/>
            <a:ext cx="590100" cy="13620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5"/>
          <p:cNvCxnSpPr>
            <a:stCxn id="72" idx="2"/>
            <a:endCxn id="73" idx="0"/>
          </p:cNvCxnSpPr>
          <p:nvPr/>
        </p:nvCxnSpPr>
        <p:spPr>
          <a:xfrm flipH="1" rot="-5400000">
            <a:off x="4062325" y="2373350"/>
            <a:ext cx="590100" cy="1341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5034735" y="3038271"/>
            <a:ext cx="1285200" cy="22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5"/>
          <p:cNvCxnSpPr/>
          <p:nvPr/>
        </p:nvCxnSpPr>
        <p:spPr>
          <a:xfrm>
            <a:off x="6312884" y="2749181"/>
            <a:ext cx="4800" cy="322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 txBox="1"/>
          <p:nvPr/>
        </p:nvSpPr>
        <p:spPr>
          <a:xfrm>
            <a:off x="7659950" y="1075696"/>
            <a:ext cx="801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Tier 1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632135" y="2344422"/>
            <a:ext cx="857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Tier 2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598381" y="3396873"/>
            <a:ext cx="924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Tier 3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182000" y="4144350"/>
            <a:ext cx="3691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Note: Privileges increase as tiers go up</a:t>
            </a:r>
            <a:endParaRPr sz="1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 flipH="1">
            <a:off x="6314281" y="1892937"/>
            <a:ext cx="1800" cy="2763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5"/>
          <p:cNvSpPr txBox="1"/>
          <p:nvPr/>
        </p:nvSpPr>
        <p:spPr>
          <a:xfrm>
            <a:off x="250975" y="1075700"/>
            <a:ext cx="27366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Our project features 4 distinct user roles: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 Admin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Researchers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 Staff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Description: INSIGHT Admin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765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Admin (Tier 1):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Create, edit, remove surveys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Add, remove, edit all other user roles (Researchers, INSIGHT Staff, Participants)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Invite new users (all tiers)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Allow access to data download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survey results and visualizations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000" y="2302075"/>
            <a:ext cx="2516848" cy="26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Researcher (Tier 2)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152475"/>
            <a:ext cx="81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 (Tier 2a):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Export data to CSV file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Sort user data based on demographic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Search user results based on user email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holistic survey results and visualizations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25" y="1398800"/>
            <a:ext cx="3684173" cy="25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INSIGHT Staff (Tier 2)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1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Staff (Tier 2b):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Create, edit, delete surveys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Assign surveys to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Store/view survey results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Share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Download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survey results and visualizations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20" y="1441174"/>
            <a:ext cx="1525275" cy="29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Participants (Tier 3)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312975" y="1131325"/>
            <a:ext cx="80574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(Tier 3):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In/Out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Take assigned surveys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View personal survey results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925" y="1187013"/>
            <a:ext cx="20764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31170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1: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all users and participants.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set and enforce survey creation standards.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all surveys and their status.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323115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2: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view and analyze survey metrics.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participant anonymity in all data collected.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customizable reports for research purposes.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615060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3: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registration and login process.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access to surveys with a web-friendly interface.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surveys that are easy to understand yet thought-provoking.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754025" y="803050"/>
            <a:ext cx="40782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25010: Software quality model that defines characteristics like usability, reliability, and performance.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27001: Information security management standards to protect user data and ensure confidentiality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9126: Software product quality standards, ensuring the app meets functional and non-functional requirements.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730: Standards for software quality assurance processes.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350" y="1017725"/>
            <a:ext cx="28043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