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roxima Nova"/>
      <p:regular r:id="rId12"/>
      <p:bold r:id="rId13"/>
      <p:italic r:id="rId14"/>
      <p:boldItalic r:id="rId15"/>
    </p:embeddedFont>
    <p:embeddedFont>
      <p:font typeface="Alfa Slab One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roximaNova-bold.fntdata"/><Relationship Id="rId12" Type="http://schemas.openxmlformats.org/officeDocument/2006/relationships/font" Target="fonts/ProximaNov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boldItalic.fntdata"/><Relationship Id="rId14" Type="http://schemas.openxmlformats.org/officeDocument/2006/relationships/font" Target="fonts/ProximaNova-italic.fntdata"/><Relationship Id="rId16" Type="http://schemas.openxmlformats.org/officeDocument/2006/relationships/font" Target="fonts/AlfaSlab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efd486a4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efd486a4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fefd486a42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fefd486a42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efd486a42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fefd486a42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fefd486a42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fefd486a42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efd486a42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fefd486a42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Planning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sdmay25-14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Lightning Talk 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39950" y="1113975"/>
            <a:ext cx="861175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4754025" y="803050"/>
            <a:ext cx="4078200" cy="40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Background: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INSPIRE Survey gauges the research experience of undergraduates in STEM.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a survey visualization tool in the form of a web application.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 Statement: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goal of this project is to redesign, upgrade, and test the previous web application for visualizing survey data from STEM undergraduates.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Solution: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Automate the visualization process through the previous web application to streamline the data from the survey results. 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5" y="2054350"/>
            <a:ext cx="4626499" cy="15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265500" y="383974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Management</a:t>
            </a:r>
            <a:endParaRPr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265500" y="1899000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Agile Workflow</a:t>
            </a:r>
            <a:endParaRPr/>
          </a:p>
        </p:txBody>
      </p:sp>
      <p:sp>
        <p:nvSpPr>
          <p:cNvPr id="72" name="Google Shape;72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Allows us to respond to changes in requirements, customer feedback, or market conditions.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350" y="2892825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265500" y="24494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Decomposition</a:t>
            </a:r>
            <a:endParaRPr/>
          </a:p>
        </p:txBody>
      </p:sp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265500" y="1899000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tasks according to advisor</a:t>
            </a:r>
            <a:endParaRPr/>
          </a:p>
        </p:txBody>
      </p:sp>
      <p:sp>
        <p:nvSpPr>
          <p:cNvPr id="80" name="Google Shape;80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-Get old app working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-Full UI redesign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-Additional features like previous button and editable survey questions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037" y="2409225"/>
            <a:ext cx="2892125" cy="25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265500" y="254224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Metrics and Milestones</a:t>
            </a:r>
            <a:endParaRPr/>
          </a:p>
        </p:txBody>
      </p:sp>
      <p:sp>
        <p:nvSpPr>
          <p:cNvPr id="87" name="Google Shape;87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Full UI redesign that is more appealing for users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Modular survey system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69700"/>
            <a:ext cx="4045201" cy="2876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5400" y="2169706"/>
            <a:ext cx="4045201" cy="2876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265500" y="254224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Risks and Risk </a:t>
            </a:r>
            <a:r>
              <a:rPr lang="en"/>
              <a:t>Strategies</a:t>
            </a:r>
            <a:r>
              <a:rPr lang="en"/>
              <a:t> </a:t>
            </a:r>
            <a:endParaRPr/>
          </a:p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Getting previous groups code running with new AWS server.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Redesign UI/backend while also maintaining a working project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438" y="1949250"/>
            <a:ext cx="3639325" cy="2529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