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aleway"/>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aleway-bold.fntdata"/><Relationship Id="rId12"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boldItalic.fntdata"/><Relationship Id="rId14" Type="http://schemas.openxmlformats.org/officeDocument/2006/relationships/font" Target="fonts/Ralewa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124f9e482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124f9e482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124f9e482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124f9e482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124f9e482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124f9e482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124f9e482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124f9e482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124f9e482c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124f9e482c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Contextualization/Design Check-In</a:t>
            </a:r>
            <a:endParaRPr/>
          </a:p>
        </p:txBody>
      </p:sp>
      <p:sp>
        <p:nvSpPr>
          <p:cNvPr id="59" name="Google Shape;59;p13"/>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Sdmay25-24</a:t>
            </a:r>
            <a:endParaRPr/>
          </a:p>
          <a:p>
            <a:pPr indent="0" lvl="0" marL="0" rtl="0" algn="l">
              <a:spcBef>
                <a:spcPts val="0"/>
              </a:spcBef>
              <a:spcAft>
                <a:spcPts val="0"/>
              </a:spcAft>
              <a:buNone/>
            </a:pPr>
            <a:r>
              <a:rPr lang="en"/>
              <a:t>Dr. Diane Rover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265500" y="106650"/>
            <a:ext cx="4045200" cy="1345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Project Overview</a:t>
            </a:r>
            <a:endParaRPr/>
          </a:p>
        </p:txBody>
      </p:sp>
      <p:sp>
        <p:nvSpPr>
          <p:cNvPr id="65" name="Google Shape;65;p14"/>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66" name="Google Shape;66;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Background:</a:t>
            </a:r>
            <a:endParaRPr/>
          </a:p>
          <a:p>
            <a:pPr indent="0" lvl="0" marL="0" rtl="0" algn="l">
              <a:spcBef>
                <a:spcPts val="1200"/>
              </a:spcBef>
              <a:spcAft>
                <a:spcPts val="0"/>
              </a:spcAft>
              <a:buNone/>
            </a:pPr>
            <a:r>
              <a:rPr lang="en"/>
              <a:t>The INSPIRE Survey gauges the research experience of undergraduates in STEM.</a:t>
            </a:r>
            <a:endParaRPr/>
          </a:p>
          <a:p>
            <a:pPr indent="0" lvl="0" marL="0" rtl="0" algn="l">
              <a:spcBef>
                <a:spcPts val="1200"/>
              </a:spcBef>
              <a:spcAft>
                <a:spcPts val="0"/>
              </a:spcAft>
              <a:buNone/>
            </a:pPr>
            <a:r>
              <a:rPr lang="en"/>
              <a:t>It is a survey visualization tool in the form of a web application.</a:t>
            </a:r>
            <a:endParaRPr/>
          </a:p>
          <a:p>
            <a:pPr indent="0" lvl="0" marL="0" rtl="0" algn="l">
              <a:spcBef>
                <a:spcPts val="1200"/>
              </a:spcBef>
              <a:spcAft>
                <a:spcPts val="1200"/>
              </a:spcAft>
              <a:buNone/>
            </a:pPr>
            <a:r>
              <a:t/>
            </a:r>
            <a:endParaRPr/>
          </a:p>
        </p:txBody>
      </p:sp>
      <p:pic>
        <p:nvPicPr>
          <p:cNvPr id="67" name="Google Shape;67;p14"/>
          <p:cNvPicPr preferRelativeResize="0"/>
          <p:nvPr/>
        </p:nvPicPr>
        <p:blipFill>
          <a:blip r:embed="rId3">
            <a:alphaModFix/>
          </a:blip>
          <a:stretch>
            <a:fillRect/>
          </a:stretch>
        </p:blipFill>
        <p:spPr>
          <a:xfrm>
            <a:off x="177200" y="2252025"/>
            <a:ext cx="4221800" cy="1964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09750" y="120650"/>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Artifacts</a:t>
            </a:r>
            <a:endParaRPr/>
          </a:p>
        </p:txBody>
      </p:sp>
      <p:pic>
        <p:nvPicPr>
          <p:cNvPr id="73" name="Google Shape;73;p15"/>
          <p:cNvPicPr preferRelativeResize="0"/>
          <p:nvPr/>
        </p:nvPicPr>
        <p:blipFill>
          <a:blip r:embed="rId3">
            <a:alphaModFix/>
          </a:blip>
          <a:stretch>
            <a:fillRect/>
          </a:stretch>
        </p:blipFill>
        <p:spPr>
          <a:xfrm>
            <a:off x="1633263" y="648775"/>
            <a:ext cx="5877475" cy="4253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850" y="115925"/>
            <a:ext cx="4045200" cy="72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Human</a:t>
            </a:r>
            <a:endParaRPr/>
          </a:p>
        </p:txBody>
      </p:sp>
      <p:sp>
        <p:nvSpPr>
          <p:cNvPr id="79" name="Google Shape;79;p16"/>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80" name="Google Shape;80;p1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T</a:t>
            </a:r>
            <a:r>
              <a:rPr lang="en"/>
              <a:t>he old app didn’t have a very good flow, especially when you were taking the survey (wrong input types, no progress bar, no back button). So our solution will address those issues and add more quality of life.</a:t>
            </a:r>
            <a:endParaRPr/>
          </a:p>
          <a:p>
            <a:pPr indent="0" lvl="0" marL="0" rtl="0" algn="l">
              <a:spcBef>
                <a:spcPts val="1200"/>
              </a:spcBef>
              <a:spcAft>
                <a:spcPts val="1200"/>
              </a:spcAft>
              <a:buNone/>
            </a:pPr>
            <a:r>
              <a:t/>
            </a:r>
            <a:endParaRPr/>
          </a:p>
        </p:txBody>
      </p:sp>
      <p:pic>
        <p:nvPicPr>
          <p:cNvPr id="81" name="Google Shape;81;p16"/>
          <p:cNvPicPr preferRelativeResize="0"/>
          <p:nvPr/>
        </p:nvPicPr>
        <p:blipFill>
          <a:blip r:embed="rId3">
            <a:alphaModFix/>
          </a:blip>
          <a:stretch>
            <a:fillRect/>
          </a:stretch>
        </p:blipFill>
        <p:spPr>
          <a:xfrm>
            <a:off x="366888" y="1899875"/>
            <a:ext cx="3935125" cy="2774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265500" y="115925"/>
            <a:ext cx="4045200" cy="736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Economic</a:t>
            </a:r>
            <a:endParaRPr/>
          </a:p>
        </p:txBody>
      </p:sp>
      <p:sp>
        <p:nvSpPr>
          <p:cNvPr id="87" name="Google Shape;87;p1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a:t>A</a:t>
            </a:r>
            <a:r>
              <a:rPr lang="en"/>
              <a:t>ll changes have been made to try and reduce  the complexity of our systems, but over the long term especially at scale the costs of managing and maintaining the EC2 will far outweigh the base cost of ECS.</a:t>
            </a:r>
            <a:endParaRPr/>
          </a:p>
        </p:txBody>
      </p:sp>
      <p:pic>
        <p:nvPicPr>
          <p:cNvPr id="88" name="Google Shape;88;p17"/>
          <p:cNvPicPr preferRelativeResize="0"/>
          <p:nvPr/>
        </p:nvPicPr>
        <p:blipFill>
          <a:blip r:embed="rId3">
            <a:alphaModFix/>
          </a:blip>
          <a:stretch>
            <a:fillRect/>
          </a:stretch>
        </p:blipFill>
        <p:spPr>
          <a:xfrm>
            <a:off x="265500" y="1510625"/>
            <a:ext cx="4151049" cy="274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293325" y="115925"/>
            <a:ext cx="4045200" cy="718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Technical</a:t>
            </a:r>
            <a:endParaRPr/>
          </a:p>
        </p:txBody>
      </p:sp>
      <p:sp>
        <p:nvSpPr>
          <p:cNvPr id="94" name="Google Shape;94;p1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Cloud: ECS has been integrated to allow for automatic scaling of services</a:t>
            </a:r>
            <a:endParaRPr/>
          </a:p>
          <a:p>
            <a:pPr indent="0" lvl="0" marL="0" rtl="0" algn="l">
              <a:spcBef>
                <a:spcPts val="1200"/>
              </a:spcBef>
              <a:spcAft>
                <a:spcPts val="0"/>
              </a:spcAft>
              <a:buNone/>
            </a:pPr>
            <a:r>
              <a:rPr lang="en"/>
              <a:t>Backend: SSO integration, Prisma, and other security features</a:t>
            </a:r>
            <a:endParaRPr/>
          </a:p>
          <a:p>
            <a:pPr indent="0" lvl="0" marL="0" rtl="0" algn="l">
              <a:spcBef>
                <a:spcPts val="1200"/>
              </a:spcBef>
              <a:spcAft>
                <a:spcPts val="0"/>
              </a:spcAft>
              <a:buNone/>
            </a:pPr>
            <a:r>
              <a:rPr lang="en"/>
              <a:t>Frontend: Revamped Web and Mobile interfaces for users. Significant visual changes include layout, functionality, style, colors, etc.</a:t>
            </a:r>
            <a:endParaRPr/>
          </a:p>
          <a:p>
            <a:pPr indent="0" lvl="0" marL="0" rtl="0" algn="l">
              <a:spcBef>
                <a:spcPts val="1200"/>
              </a:spcBef>
              <a:spcAft>
                <a:spcPts val="1200"/>
              </a:spcAft>
              <a:buNone/>
            </a:pPr>
            <a:r>
              <a:t/>
            </a:r>
            <a:endParaRPr/>
          </a:p>
        </p:txBody>
      </p:sp>
      <p:pic>
        <p:nvPicPr>
          <p:cNvPr id="95" name="Google Shape;95;p18"/>
          <p:cNvPicPr preferRelativeResize="0"/>
          <p:nvPr/>
        </p:nvPicPr>
        <p:blipFill>
          <a:blip r:embed="rId3">
            <a:alphaModFix/>
          </a:blip>
          <a:stretch>
            <a:fillRect/>
          </a:stretch>
        </p:blipFill>
        <p:spPr>
          <a:xfrm>
            <a:off x="247513" y="1677425"/>
            <a:ext cx="4136825" cy="2279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