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aleway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6" Type="http://schemas.openxmlformats.org/officeDocument/2006/relationships/font" Target="fonts/Ralew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4e78a491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4e78a491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14e78a491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14e78a491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14ef8cfdfd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14ef8cfdfd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14eb4e74c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14eb4e74c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14e78a491c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14e78a491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14e78a491c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14e78a491c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Lightning Talk 7: Prototyping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sdmay25-24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265500" y="106650"/>
            <a:ext cx="4045200" cy="134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Overview</a:t>
            </a:r>
            <a:endParaRPr/>
          </a:p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INSPIRE Survey gauges the research experience of undergraduates in STEM.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It is a survey visualization tool in the form of a web application.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200" y="2252025"/>
            <a:ext cx="4221800" cy="196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265500" y="0"/>
            <a:ext cx="4045200" cy="72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Prototypes</a:t>
            </a:r>
            <a:endParaRPr/>
          </a:p>
        </p:txBody>
      </p:sp>
      <p:sp>
        <p:nvSpPr>
          <p:cNvPr id="73" name="Google Shape;73;p15"/>
          <p:cNvSpPr txBox="1"/>
          <p:nvPr>
            <p:ph idx="1" type="subTitle"/>
          </p:nvPr>
        </p:nvSpPr>
        <p:spPr>
          <a:xfrm>
            <a:off x="265500" y="628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Demonstrate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475" y="1060375"/>
            <a:ext cx="6348225" cy="357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265500" y="0"/>
            <a:ext cx="4045200" cy="72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Prototypes</a:t>
            </a:r>
            <a:endParaRPr/>
          </a:p>
        </p:txBody>
      </p:sp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265500" y="628200"/>
            <a:ext cx="4045200" cy="43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This was a prototype for the survey editing feature. We wanted to develop a barebones implementation for the survey edit feature. This python script is able to parse the excel sheet below. The python script will be able to parse over a newly uploaded sheet and import it to the database to be displayed on the User interface.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This prototype confirmed our confidence of this design working.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9651" y="186928"/>
            <a:ext cx="3177599" cy="2724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1800" y="3015075"/>
            <a:ext cx="5348977" cy="132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6300" y="3175000"/>
            <a:ext cx="4160400" cy="70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Cloud Design</a:t>
            </a:r>
            <a:endParaRPr/>
          </a:p>
        </p:txBody>
      </p:sp>
      <p:sp>
        <p:nvSpPr>
          <p:cNvPr id="88" name="Google Shape;88;p17"/>
          <p:cNvSpPr txBox="1"/>
          <p:nvPr>
            <p:ph type="title"/>
          </p:nvPr>
        </p:nvSpPr>
        <p:spPr>
          <a:xfrm>
            <a:off x="268600" y="1136750"/>
            <a:ext cx="4255800" cy="70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Prototype Cloud Design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1100" y="2749849"/>
            <a:ext cx="3765550" cy="161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2550" y="579863"/>
            <a:ext cx="3765550" cy="1711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265500" y="110975"/>
            <a:ext cx="2916600" cy="8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</a:t>
            </a:r>
            <a:endParaRPr/>
          </a:p>
        </p:txBody>
      </p:sp>
      <p:sp>
        <p:nvSpPr>
          <p:cNvPr id="96" name="Google Shape;96;p18"/>
          <p:cNvSpPr txBox="1"/>
          <p:nvPr>
            <p:ph idx="1" type="subTitle"/>
          </p:nvPr>
        </p:nvSpPr>
        <p:spPr>
          <a:xfrm>
            <a:off x="265500" y="930575"/>
            <a:ext cx="4045200" cy="38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From our meetings with an HCI contact and user focus group, the biggest takeaway was that we need to mitigate survey fatigue. 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Solutions to do this: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 sz="1400">
                <a:solidFill>
                  <a:schemeClr val="dk2"/>
                </a:solidFill>
              </a:rPr>
              <a:t>need to chunk the questions based on question type or metric type</a:t>
            </a:r>
            <a:endParaRPr sz="14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 sz="1400">
                <a:solidFill>
                  <a:schemeClr val="dk2"/>
                </a:solidFill>
              </a:rPr>
              <a:t>make the bubbles colorful to make scale more intuitive </a:t>
            </a:r>
            <a:endParaRPr sz="14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-"/>
            </a:pPr>
            <a:r>
              <a:rPr lang="en" sz="1400">
                <a:solidFill>
                  <a:schemeClr val="dk2"/>
                </a:solidFill>
              </a:rPr>
              <a:t>have a save button so students can come back to the survey </a:t>
            </a:r>
            <a:endParaRPr sz="14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97" name="Google Shape;97;p18"/>
          <p:cNvSpPr txBox="1"/>
          <p:nvPr>
            <p:ph idx="2" type="body"/>
          </p:nvPr>
        </p:nvSpPr>
        <p:spPr>
          <a:xfrm>
            <a:off x="4950075" y="247175"/>
            <a:ext cx="3837000" cy="68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New Prototype based on feedback: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653" y="1297050"/>
            <a:ext cx="3989851" cy="28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265500" y="34255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04" name="Google Shape;104;p1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Upgraded UI</a:t>
            </a:r>
            <a:endParaRPr/>
          </a:p>
          <a:p>
            <a:pPr indent="-340201" lvl="0" marL="457200" rtl="0" algn="l">
              <a:spcBef>
                <a:spcPts val="1200"/>
              </a:spcBef>
              <a:spcAft>
                <a:spcPts val="0"/>
              </a:spcAft>
              <a:buSzPct val="158333"/>
              <a:buChar char="-"/>
            </a:pPr>
            <a:r>
              <a:rPr b="1" lang="en" sz="1200">
                <a:latin typeface="Arial"/>
                <a:ea typeface="Arial"/>
                <a:cs typeface="Arial"/>
                <a:sym typeface="Arial"/>
              </a:rPr>
              <a:t>New Design Framework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: Change from the previous UI to a responsive, mobile device friendly framework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9908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b="1" lang="en" sz="1200">
                <a:latin typeface="Arial"/>
                <a:ea typeface="Arial"/>
                <a:cs typeface="Arial"/>
                <a:sym typeface="Arial"/>
              </a:rPr>
              <a:t>Visual Consistency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: Use different color schemes, images, and visuals to ensure users stay engaged.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Enhanced</a:t>
            </a:r>
            <a:r>
              <a:rPr lang="en"/>
              <a:t> Functionality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299085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b="1" lang="en" sz="1200">
                <a:latin typeface="Arial"/>
                <a:ea typeface="Arial"/>
                <a:cs typeface="Arial"/>
                <a:sym typeface="Arial"/>
              </a:rPr>
              <a:t>Enhanced Survey Tools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: Add support for various question types and other options for customized surveys depending on the user group.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299085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-"/>
            </a:pPr>
            <a:r>
              <a:rPr b="1" lang="en" sz="1200">
                <a:latin typeface="Arial"/>
                <a:ea typeface="Arial"/>
                <a:cs typeface="Arial"/>
                <a:sym typeface="Arial"/>
              </a:rPr>
              <a:t>Streamlined Navigation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: Create role-specific dashboards with paths for survey actions, results access, and account management.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875" y="1927875"/>
            <a:ext cx="4260450" cy="302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