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9" r:id="rId4"/>
    <p:sldMasterId id="214748369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embeddedFontLst>
    <p:embeddedFont>
      <p:font typeface="DM Sans Medium"/>
      <p:regular r:id="rId12"/>
      <p:bold r:id="rId13"/>
      <p:italic r:id="rId14"/>
      <p:boldItalic r:id="rId15"/>
    </p:embeddedFont>
    <p:embeddedFont>
      <p:font typeface="Merriweather"/>
      <p:regular r:id="rId16"/>
      <p:bold r:id="rId17"/>
      <p:italic r:id="rId18"/>
      <p:boldItalic r:id="rId19"/>
    </p:embeddedFont>
    <p:embeddedFont>
      <p:font typeface="DM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DMSans-regular.fntdata"/><Relationship Id="rId22" Type="http://schemas.openxmlformats.org/officeDocument/2006/relationships/font" Target="fonts/DMSans-italic.fntdata"/><Relationship Id="rId21" Type="http://schemas.openxmlformats.org/officeDocument/2006/relationships/font" Target="fonts/DMSans-bold.fntdata"/><Relationship Id="rId23" Type="http://schemas.openxmlformats.org/officeDocument/2006/relationships/font" Target="fonts/DMSans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DMSansMedium-bold.fntdata"/><Relationship Id="rId12" Type="http://schemas.openxmlformats.org/officeDocument/2006/relationships/font" Target="fonts/DMSansMedium-regular.fntdata"/><Relationship Id="rId15" Type="http://schemas.openxmlformats.org/officeDocument/2006/relationships/font" Target="fonts/DMSansMedium-boldItalic.fntdata"/><Relationship Id="rId14" Type="http://schemas.openxmlformats.org/officeDocument/2006/relationships/font" Target="fonts/DMSansMedium-italic.fntdata"/><Relationship Id="rId17" Type="http://schemas.openxmlformats.org/officeDocument/2006/relationships/font" Target="fonts/Merriweather-bold.fntdata"/><Relationship Id="rId16" Type="http://schemas.openxmlformats.org/officeDocument/2006/relationships/font" Target="fonts/Merriweather-regular.fntdata"/><Relationship Id="rId19" Type="http://schemas.openxmlformats.org/officeDocument/2006/relationships/font" Target="fonts/Merriweather-boldItalic.fntdata"/><Relationship Id="rId18" Type="http://schemas.openxmlformats.org/officeDocument/2006/relationships/font" Target="fonts/Merriweather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1828885d91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1828885d91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1828885d91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1828885d91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1828885d91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1828885d91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1828885d91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1828885d91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1828885d9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1828885d9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4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AND_BODY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_AND_TWO_COLUMNS_1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ONLY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7_1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9pPr>
          </a:lstStyle>
          <a:p/>
        </p:txBody>
      </p:sp>
      <p:sp>
        <p:nvSpPr>
          <p:cNvPr id="97" name="Google Shape;9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5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99" name="Google Shape;99;p25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0" name="Google Shape;100;p25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1" name="Google Shape;101;p25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2" name="Google Shape;102;p25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3" name="Google Shape;103;p25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CUSTOM_8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9pPr>
          </a:lstStyle>
          <a:p/>
        </p:txBody>
      </p:sp>
      <p:sp>
        <p:nvSpPr>
          <p:cNvPr id="106" name="Google Shape;106;p26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07" name="Google Shape;107;p26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CUSTOM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1" name="Google Shape;111;p27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2" name="Google Shape;112;p27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13" name="Google Shape;113;p27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14" name="Google Shape;114;p27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15" name="Google Shape;115;p27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CUSTOM_2_2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" name="Google Shape;118;p28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19" name="Google Shape;119;p28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20" name="Google Shape;120;p28"/>
          <p:cNvSpPr txBox="1"/>
          <p:nvPr>
            <p:ph idx="3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21" name="Google Shape;121;p28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2" name="Google Shape;122;p28"/>
          <p:cNvSpPr txBox="1"/>
          <p:nvPr>
            <p:ph idx="4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23" name="Google Shape;123;p28"/>
          <p:cNvSpPr txBox="1"/>
          <p:nvPr>
            <p:ph idx="5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24" name="Google Shape;124;p28"/>
          <p:cNvSpPr txBox="1"/>
          <p:nvPr>
            <p:ph idx="6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CUSTOM_3_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9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28" name="Google Shape;128;p29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29" name="Google Shape;129;p29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30" name="Google Shape;130;p29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31" name="Google Shape;131;p29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32" name="Google Shape;132;p29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33" name="Google Shape;133;p29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34" name="Google Shape;134;p29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35" name="Google Shape;135;p29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_ONLY_1_1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9pPr>
          </a:lstStyle>
          <a:p/>
        </p:txBody>
      </p:sp>
      <p:sp>
        <p:nvSpPr>
          <p:cNvPr id="138" name="Google Shape;138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30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CUSTOM_4_1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2" name="Google Shape;142;p31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31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31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5" name="Google Shape;145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6" name="Google Shape;14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9pPr>
          </a:lstStyle>
          <a:p/>
        </p:txBody>
      </p:sp>
      <p:sp>
        <p:nvSpPr>
          <p:cNvPr id="147" name="Google Shape;147;p31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8" name="Google Shape;148;p31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CUSTOM_4_1_1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2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1" name="Google Shape;151;p32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52" name="Google Shape;152;p32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32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4" name="Google Shape;154;p32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32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6" name="Google Shape;156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7" name="Google Shape;15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9pPr>
          </a:lstStyle>
          <a:p/>
        </p:txBody>
      </p:sp>
      <p:sp>
        <p:nvSpPr>
          <p:cNvPr id="158" name="Google Shape;158;p32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9" name="Google Shape;159;p32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0" name="Google Shape;160;p32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CUSTOM_5_1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  <p:sp>
        <p:nvSpPr>
          <p:cNvPr id="163" name="Google Shape;163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CUSTOM_6_1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6" name="Google Shape;166;p34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34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68" name="Google Shape;168;p34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p34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0" name="Google Shape;170;p34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1" name="Google Shape;171;p34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2" name="Google Shape;172;p34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9pPr>
          </a:lstStyle>
          <a:p/>
        </p:txBody>
      </p:sp>
      <p:sp>
        <p:nvSpPr>
          <p:cNvPr id="173" name="Google Shape;173;p34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34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34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title slide" type="title">
  <p:cSld name="TITLE">
    <p:bg>
      <p:bgPr>
        <a:solidFill>
          <a:schemeClr val="dk1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5"/>
          <p:cNvSpPr txBox="1"/>
          <p:nvPr>
            <p:ph idx="1" type="body"/>
          </p:nvPr>
        </p:nvSpPr>
        <p:spPr>
          <a:xfrm>
            <a:off x="196951" y="4737750"/>
            <a:ext cx="18603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8" name="Google Shape;178;p35"/>
          <p:cNvSpPr txBox="1"/>
          <p:nvPr>
            <p:ph type="ctrTitle"/>
          </p:nvPr>
        </p:nvSpPr>
        <p:spPr>
          <a:xfrm>
            <a:off x="196950" y="223825"/>
            <a:ext cx="8011800" cy="18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50"/>
              <a:buNone/>
              <a:defRPr sz="675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9" name="Google Shape;179;p35"/>
          <p:cNvSpPr txBox="1"/>
          <p:nvPr>
            <p:ph idx="2" type="subTitle"/>
          </p:nvPr>
        </p:nvSpPr>
        <p:spPr>
          <a:xfrm>
            <a:off x="196950" y="2171250"/>
            <a:ext cx="3986700" cy="5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50"/>
              <a:buFont typeface="DM Sans Medium"/>
              <a:buNone/>
              <a:defRPr sz="1850"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0" name="Google Shape;180;p35"/>
          <p:cNvSpPr/>
          <p:nvPr>
            <p:ph idx="3" type="pic"/>
          </p:nvPr>
        </p:nvSpPr>
        <p:spPr>
          <a:xfrm>
            <a:off x="4437578" y="2171250"/>
            <a:ext cx="4509600" cy="2775600"/>
          </a:xfrm>
          <a:prstGeom prst="round2Diag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sp>
      <p:sp>
        <p:nvSpPr>
          <p:cNvPr id="181" name="Google Shape;181;p35"/>
          <p:cNvSpPr txBox="1"/>
          <p:nvPr>
            <p:ph idx="4" type="body"/>
          </p:nvPr>
        </p:nvSpPr>
        <p:spPr>
          <a:xfrm>
            <a:off x="7087526" y="196725"/>
            <a:ext cx="19335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number" type="secHead">
  <p:cSld name="SECTION_HEADER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6"/>
          <p:cNvSpPr txBox="1"/>
          <p:nvPr>
            <p:ph type="title"/>
          </p:nvPr>
        </p:nvSpPr>
        <p:spPr>
          <a:xfrm>
            <a:off x="511953" y="588599"/>
            <a:ext cx="7464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50"/>
              <a:buNone/>
              <a:defRPr sz="365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4" name="Google Shape;184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5" name="Google Shape;185;p36"/>
          <p:cNvSpPr txBox="1"/>
          <p:nvPr>
            <p:ph idx="2" type="title"/>
          </p:nvPr>
        </p:nvSpPr>
        <p:spPr>
          <a:xfrm>
            <a:off x="511953" y="1430399"/>
            <a:ext cx="7464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50"/>
              <a:buNone/>
              <a:defRPr sz="365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6" name="Google Shape;186;p36"/>
          <p:cNvSpPr txBox="1"/>
          <p:nvPr>
            <p:ph idx="3" type="title"/>
          </p:nvPr>
        </p:nvSpPr>
        <p:spPr>
          <a:xfrm>
            <a:off x="511953" y="2272199"/>
            <a:ext cx="7464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50"/>
              <a:buNone/>
              <a:defRPr sz="365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7" name="Google Shape;187;p36"/>
          <p:cNvSpPr txBox="1"/>
          <p:nvPr>
            <p:ph idx="4" type="title"/>
          </p:nvPr>
        </p:nvSpPr>
        <p:spPr>
          <a:xfrm>
            <a:off x="511953" y="3113999"/>
            <a:ext cx="7464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50"/>
              <a:buNone/>
              <a:defRPr sz="365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8" name="Google Shape;188;p36"/>
          <p:cNvSpPr txBox="1"/>
          <p:nvPr>
            <p:ph idx="5" type="title"/>
          </p:nvPr>
        </p:nvSpPr>
        <p:spPr>
          <a:xfrm>
            <a:off x="511953" y="3955799"/>
            <a:ext cx="7464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50"/>
              <a:buNone/>
              <a:defRPr sz="365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9" name="Google Shape;189;p36"/>
          <p:cNvSpPr txBox="1"/>
          <p:nvPr>
            <p:ph idx="1" type="body"/>
          </p:nvPr>
        </p:nvSpPr>
        <p:spPr>
          <a:xfrm>
            <a:off x="196951" y="196725"/>
            <a:ext cx="18603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>
                <a:solidFill>
                  <a:schemeClr val="dk1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0" name="Google Shape;190;p36"/>
          <p:cNvSpPr txBox="1"/>
          <p:nvPr>
            <p:ph idx="6" type="body"/>
          </p:nvPr>
        </p:nvSpPr>
        <p:spPr>
          <a:xfrm>
            <a:off x="7087526" y="196725"/>
            <a:ext cx="19335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>
                <a:solidFill>
                  <a:schemeClr val="dk1"/>
                </a:solidFill>
              </a:defRPr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 type="tx">
  <p:cSld name="TITLE_AND_BODY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3" name="Google Shape;193;p37"/>
          <p:cNvSpPr txBox="1"/>
          <p:nvPr>
            <p:ph idx="1" type="subTitle"/>
          </p:nvPr>
        </p:nvSpPr>
        <p:spPr>
          <a:xfrm>
            <a:off x="975300" y="1864050"/>
            <a:ext cx="7193400" cy="141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0"/>
              <a:buFont typeface="Merriweather"/>
              <a:buNone/>
              <a:defRPr sz="2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0"/>
              <a:buFont typeface="Merriweather"/>
              <a:buNone/>
              <a:defRPr sz="2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0"/>
              <a:buFont typeface="Merriweather"/>
              <a:buNone/>
              <a:defRPr sz="2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0"/>
              <a:buFont typeface="Merriweather"/>
              <a:buNone/>
              <a:defRPr sz="2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0"/>
              <a:buFont typeface="Merriweather"/>
              <a:buNone/>
              <a:defRPr sz="2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0"/>
              <a:buFont typeface="Merriweather"/>
              <a:buNone/>
              <a:defRPr sz="2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0"/>
              <a:buFont typeface="Merriweather"/>
              <a:buNone/>
              <a:defRPr sz="2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0"/>
              <a:buFont typeface="Merriweather"/>
              <a:buNone/>
              <a:defRPr sz="2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0"/>
              <a:buFont typeface="Merriweather"/>
              <a:buNone/>
              <a:defRPr sz="2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94" name="Google Shape;194;p37"/>
          <p:cNvSpPr txBox="1"/>
          <p:nvPr>
            <p:ph idx="2" type="body"/>
          </p:nvPr>
        </p:nvSpPr>
        <p:spPr>
          <a:xfrm>
            <a:off x="196951" y="196725"/>
            <a:ext cx="18591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>
                <a:solidFill>
                  <a:schemeClr val="dk1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5" name="Google Shape;195;p37"/>
          <p:cNvSpPr txBox="1"/>
          <p:nvPr>
            <p:ph idx="3" type="body"/>
          </p:nvPr>
        </p:nvSpPr>
        <p:spPr>
          <a:xfrm>
            <a:off x="7087526" y="196725"/>
            <a:ext cx="19335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>
                <a:solidFill>
                  <a:schemeClr val="dk1"/>
                </a:solidFill>
              </a:defRPr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">
  <p:cSld name="TITLE_AND_BODY_1">
    <p:bg>
      <p:bgPr>
        <a:solidFill>
          <a:schemeClr val="dk1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8" name="Google Shape;198;p38"/>
          <p:cNvSpPr txBox="1"/>
          <p:nvPr>
            <p:ph idx="1" type="subTitle"/>
          </p:nvPr>
        </p:nvSpPr>
        <p:spPr>
          <a:xfrm>
            <a:off x="975300" y="1864050"/>
            <a:ext cx="7193400" cy="141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50"/>
              <a:buFont typeface="Merriweather"/>
              <a:buNone/>
              <a:defRPr sz="265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50"/>
              <a:buFont typeface="Merriweather"/>
              <a:buNone/>
              <a:defRPr sz="265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50"/>
              <a:buFont typeface="Merriweather"/>
              <a:buNone/>
              <a:defRPr sz="265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50"/>
              <a:buFont typeface="Merriweather"/>
              <a:buNone/>
              <a:defRPr sz="265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50"/>
              <a:buFont typeface="Merriweather"/>
              <a:buNone/>
              <a:defRPr sz="265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50"/>
              <a:buFont typeface="Merriweather"/>
              <a:buNone/>
              <a:defRPr sz="265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50"/>
              <a:buFont typeface="Merriweather"/>
              <a:buNone/>
              <a:defRPr sz="265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50"/>
              <a:buFont typeface="Merriweather"/>
              <a:buNone/>
              <a:defRPr sz="265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50"/>
              <a:buFont typeface="Merriweather"/>
              <a:buNone/>
              <a:defRPr sz="265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99" name="Google Shape;199;p38"/>
          <p:cNvSpPr txBox="1"/>
          <p:nvPr>
            <p:ph idx="2" type="body"/>
          </p:nvPr>
        </p:nvSpPr>
        <p:spPr>
          <a:xfrm>
            <a:off x="196951" y="196725"/>
            <a:ext cx="18603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0" name="Google Shape;200;p38"/>
          <p:cNvSpPr txBox="1"/>
          <p:nvPr>
            <p:ph idx="3" type="body"/>
          </p:nvPr>
        </p:nvSpPr>
        <p:spPr>
          <a:xfrm>
            <a:off x="7087526" y="196725"/>
            <a:ext cx="19335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1" type="twoColTx">
  <p:cSld name="TITLE_AND_TWO_COLUMNS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9"/>
          <p:cNvSpPr txBox="1"/>
          <p:nvPr>
            <p:ph type="title"/>
          </p:nvPr>
        </p:nvSpPr>
        <p:spPr>
          <a:xfrm>
            <a:off x="197375" y="1052750"/>
            <a:ext cx="3151800" cy="16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9pPr>
          </a:lstStyle>
          <a:p/>
        </p:txBody>
      </p:sp>
      <p:sp>
        <p:nvSpPr>
          <p:cNvPr id="203" name="Google Shape;203;p39"/>
          <p:cNvSpPr txBox="1"/>
          <p:nvPr>
            <p:ph idx="1" type="body"/>
          </p:nvPr>
        </p:nvSpPr>
        <p:spPr>
          <a:xfrm>
            <a:off x="197375" y="2685650"/>
            <a:ext cx="3151800" cy="18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4" name="Google Shape;204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5" name="Google Shape;205;p39"/>
          <p:cNvSpPr/>
          <p:nvPr>
            <p:ph idx="2" type="pic"/>
          </p:nvPr>
        </p:nvSpPr>
        <p:spPr>
          <a:xfrm>
            <a:off x="3726325" y="669925"/>
            <a:ext cx="5220900" cy="4276800"/>
          </a:xfrm>
          <a:prstGeom prst="round2Diag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sp>
      <p:sp>
        <p:nvSpPr>
          <p:cNvPr id="206" name="Google Shape;206;p39"/>
          <p:cNvSpPr txBox="1"/>
          <p:nvPr>
            <p:ph idx="3" type="body"/>
          </p:nvPr>
        </p:nvSpPr>
        <p:spPr>
          <a:xfrm>
            <a:off x="196951" y="196725"/>
            <a:ext cx="18606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>
                <a:solidFill>
                  <a:schemeClr val="dk1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7" name="Google Shape;207;p39"/>
          <p:cNvSpPr txBox="1"/>
          <p:nvPr>
            <p:ph idx="4" type="body"/>
          </p:nvPr>
        </p:nvSpPr>
        <p:spPr>
          <a:xfrm>
            <a:off x="7087526" y="196725"/>
            <a:ext cx="19335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>
                <a:solidFill>
                  <a:schemeClr val="dk1"/>
                </a:solidFill>
              </a:defRPr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2">
  <p:cSld name="TITLE_AND_TWO_COLUMNS_1">
    <p:bg>
      <p:bgPr>
        <a:solidFill>
          <a:schemeClr val="dk1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0"/>
          <p:cNvSpPr txBox="1"/>
          <p:nvPr>
            <p:ph type="title"/>
          </p:nvPr>
        </p:nvSpPr>
        <p:spPr>
          <a:xfrm>
            <a:off x="197375" y="1052750"/>
            <a:ext cx="3151800" cy="16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5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5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5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5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5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5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5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5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5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0" name="Google Shape;210;p40"/>
          <p:cNvSpPr txBox="1"/>
          <p:nvPr>
            <p:ph idx="1" type="body"/>
          </p:nvPr>
        </p:nvSpPr>
        <p:spPr>
          <a:xfrm>
            <a:off x="197375" y="2685650"/>
            <a:ext cx="3151800" cy="18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1" name="Google Shape;211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2" name="Google Shape;212;p40"/>
          <p:cNvSpPr/>
          <p:nvPr>
            <p:ph idx="2" type="pic"/>
          </p:nvPr>
        </p:nvSpPr>
        <p:spPr>
          <a:xfrm>
            <a:off x="3726325" y="669925"/>
            <a:ext cx="5220900" cy="4276800"/>
          </a:xfrm>
          <a:prstGeom prst="round2Diag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sp>
      <p:sp>
        <p:nvSpPr>
          <p:cNvPr id="213" name="Google Shape;213;p40"/>
          <p:cNvSpPr txBox="1"/>
          <p:nvPr>
            <p:ph idx="3" type="body"/>
          </p:nvPr>
        </p:nvSpPr>
        <p:spPr>
          <a:xfrm>
            <a:off x="196951" y="196725"/>
            <a:ext cx="18603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4" name="Google Shape;214;p40"/>
          <p:cNvSpPr txBox="1"/>
          <p:nvPr>
            <p:ph idx="4" type="body"/>
          </p:nvPr>
        </p:nvSpPr>
        <p:spPr>
          <a:xfrm>
            <a:off x="7087526" y="196725"/>
            <a:ext cx="19335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5" name="Google Shape;215;p40"/>
          <p:cNvSpPr txBox="1"/>
          <p:nvPr>
            <p:ph idx="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chart">
  <p:cSld name="SECTION_TITLE_AND_DESCRIPTION">
    <p:bg>
      <p:bgPr>
        <a:solidFill>
          <a:schemeClr val="lt2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1"/>
          <p:cNvSpPr/>
          <p:nvPr/>
        </p:nvSpPr>
        <p:spPr>
          <a:xfrm>
            <a:off x="4305000" y="-125"/>
            <a:ext cx="4839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8" name="Google Shape;218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9" name="Google Shape;219;p41"/>
          <p:cNvSpPr txBox="1"/>
          <p:nvPr>
            <p:ph type="title"/>
          </p:nvPr>
        </p:nvSpPr>
        <p:spPr>
          <a:xfrm>
            <a:off x="197375" y="1052750"/>
            <a:ext cx="3151800" cy="16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5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5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5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5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5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5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5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5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5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0" name="Google Shape;220;p41"/>
          <p:cNvSpPr txBox="1"/>
          <p:nvPr>
            <p:ph idx="1" type="body"/>
          </p:nvPr>
        </p:nvSpPr>
        <p:spPr>
          <a:xfrm>
            <a:off x="197375" y="2685650"/>
            <a:ext cx="3151800" cy="18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21" name="Google Shape;221;p41"/>
          <p:cNvSpPr txBox="1"/>
          <p:nvPr>
            <p:ph idx="2" type="body"/>
          </p:nvPr>
        </p:nvSpPr>
        <p:spPr>
          <a:xfrm>
            <a:off x="196951" y="196725"/>
            <a:ext cx="18606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222" name="Google Shape;222;p41"/>
          <p:cNvSpPr txBox="1"/>
          <p:nvPr>
            <p:ph idx="3" type="body"/>
          </p:nvPr>
        </p:nvSpPr>
        <p:spPr>
          <a:xfrm>
            <a:off x="7087526" y="196725"/>
            <a:ext cx="19335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ppendix">
  <p:cSld name="CAPTION_ONLY">
    <p:bg>
      <p:bgPr>
        <a:solidFill>
          <a:schemeClr val="lt2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5" name="Google Shape;225;p42"/>
          <p:cNvSpPr txBox="1"/>
          <p:nvPr>
            <p:ph idx="1" type="body"/>
          </p:nvPr>
        </p:nvSpPr>
        <p:spPr>
          <a:xfrm>
            <a:off x="203000" y="891450"/>
            <a:ext cx="2644800" cy="4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-3429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429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429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429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429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429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429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429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226" name="Google Shape;226;p42"/>
          <p:cNvSpPr txBox="1"/>
          <p:nvPr>
            <p:ph idx="2" type="body"/>
          </p:nvPr>
        </p:nvSpPr>
        <p:spPr>
          <a:xfrm>
            <a:off x="203000" y="1320450"/>
            <a:ext cx="2644800" cy="2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3429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429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429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429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429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429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429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429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227" name="Google Shape;227;p42"/>
          <p:cNvSpPr txBox="1"/>
          <p:nvPr>
            <p:ph idx="3" type="body"/>
          </p:nvPr>
        </p:nvSpPr>
        <p:spPr>
          <a:xfrm>
            <a:off x="203000" y="1588650"/>
            <a:ext cx="2644800" cy="2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794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2794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2794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2794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2794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2794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2794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2794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228" name="Google Shape;228;p42"/>
          <p:cNvSpPr txBox="1"/>
          <p:nvPr>
            <p:ph idx="4" type="body"/>
          </p:nvPr>
        </p:nvSpPr>
        <p:spPr>
          <a:xfrm>
            <a:off x="203000" y="2206550"/>
            <a:ext cx="2644800" cy="4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-3429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429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429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429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429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429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429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429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229" name="Google Shape;229;p42"/>
          <p:cNvSpPr txBox="1"/>
          <p:nvPr>
            <p:ph idx="5" type="body"/>
          </p:nvPr>
        </p:nvSpPr>
        <p:spPr>
          <a:xfrm>
            <a:off x="203000" y="2635550"/>
            <a:ext cx="2644800" cy="2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3429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429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429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429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429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429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429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429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230" name="Google Shape;230;p42"/>
          <p:cNvSpPr txBox="1"/>
          <p:nvPr>
            <p:ph idx="6" type="body"/>
          </p:nvPr>
        </p:nvSpPr>
        <p:spPr>
          <a:xfrm>
            <a:off x="203000" y="2903750"/>
            <a:ext cx="2644800" cy="2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794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2794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2794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2794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2794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2794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2794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2794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231" name="Google Shape;231;p42"/>
          <p:cNvSpPr txBox="1"/>
          <p:nvPr>
            <p:ph idx="7" type="body"/>
          </p:nvPr>
        </p:nvSpPr>
        <p:spPr>
          <a:xfrm>
            <a:off x="203000" y="3433400"/>
            <a:ext cx="2644800" cy="4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-3429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429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429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429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429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429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429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429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232" name="Google Shape;232;p42"/>
          <p:cNvSpPr txBox="1"/>
          <p:nvPr>
            <p:ph idx="8" type="body"/>
          </p:nvPr>
        </p:nvSpPr>
        <p:spPr>
          <a:xfrm>
            <a:off x="203000" y="3862400"/>
            <a:ext cx="2644800" cy="2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3429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429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429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429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429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429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429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429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233" name="Google Shape;233;p42"/>
          <p:cNvSpPr txBox="1"/>
          <p:nvPr>
            <p:ph idx="9" type="body"/>
          </p:nvPr>
        </p:nvSpPr>
        <p:spPr>
          <a:xfrm>
            <a:off x="203000" y="4130600"/>
            <a:ext cx="2644800" cy="2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794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2794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2794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2794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2794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2794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2794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2794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234" name="Google Shape;234;p42"/>
          <p:cNvSpPr txBox="1"/>
          <p:nvPr>
            <p:ph idx="13" type="body"/>
          </p:nvPr>
        </p:nvSpPr>
        <p:spPr>
          <a:xfrm>
            <a:off x="3249600" y="891450"/>
            <a:ext cx="2644800" cy="4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-3429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429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429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429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429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429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429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429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235" name="Google Shape;235;p42"/>
          <p:cNvSpPr txBox="1"/>
          <p:nvPr>
            <p:ph idx="14" type="body"/>
          </p:nvPr>
        </p:nvSpPr>
        <p:spPr>
          <a:xfrm>
            <a:off x="3249600" y="1320450"/>
            <a:ext cx="2644800" cy="2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3429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429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429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429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429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429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429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429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236" name="Google Shape;236;p42"/>
          <p:cNvSpPr txBox="1"/>
          <p:nvPr>
            <p:ph idx="15" type="body"/>
          </p:nvPr>
        </p:nvSpPr>
        <p:spPr>
          <a:xfrm>
            <a:off x="3249600" y="1588650"/>
            <a:ext cx="2644800" cy="2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794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2794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2794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2794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2794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2794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2794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2794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237" name="Google Shape;237;p42"/>
          <p:cNvSpPr txBox="1"/>
          <p:nvPr>
            <p:ph idx="16" type="body"/>
          </p:nvPr>
        </p:nvSpPr>
        <p:spPr>
          <a:xfrm>
            <a:off x="3249600" y="2206550"/>
            <a:ext cx="2644800" cy="4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-3429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429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429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429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429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429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429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429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238" name="Google Shape;238;p42"/>
          <p:cNvSpPr txBox="1"/>
          <p:nvPr>
            <p:ph idx="17" type="body"/>
          </p:nvPr>
        </p:nvSpPr>
        <p:spPr>
          <a:xfrm>
            <a:off x="3249600" y="2635550"/>
            <a:ext cx="2644800" cy="2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3429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429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429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429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429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429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429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429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239" name="Google Shape;239;p42"/>
          <p:cNvSpPr txBox="1"/>
          <p:nvPr>
            <p:ph idx="18" type="body"/>
          </p:nvPr>
        </p:nvSpPr>
        <p:spPr>
          <a:xfrm>
            <a:off x="3249600" y="2903750"/>
            <a:ext cx="2644800" cy="2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794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2794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2794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2794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2794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2794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2794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2794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240" name="Google Shape;240;p42"/>
          <p:cNvSpPr txBox="1"/>
          <p:nvPr>
            <p:ph idx="19" type="body"/>
          </p:nvPr>
        </p:nvSpPr>
        <p:spPr>
          <a:xfrm>
            <a:off x="3249600" y="3433400"/>
            <a:ext cx="2644800" cy="4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-3429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429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429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429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429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429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429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429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241" name="Google Shape;241;p42"/>
          <p:cNvSpPr txBox="1"/>
          <p:nvPr>
            <p:ph idx="20" type="body"/>
          </p:nvPr>
        </p:nvSpPr>
        <p:spPr>
          <a:xfrm>
            <a:off x="3249600" y="3862400"/>
            <a:ext cx="2644800" cy="2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3429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429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429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429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429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429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429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429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242" name="Google Shape;242;p42"/>
          <p:cNvSpPr txBox="1"/>
          <p:nvPr>
            <p:ph idx="21" type="body"/>
          </p:nvPr>
        </p:nvSpPr>
        <p:spPr>
          <a:xfrm>
            <a:off x="3249600" y="4130600"/>
            <a:ext cx="2644800" cy="2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794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2794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2794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2794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2794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2794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2794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2794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243" name="Google Shape;243;p42"/>
          <p:cNvSpPr txBox="1"/>
          <p:nvPr>
            <p:ph idx="22" type="body"/>
          </p:nvPr>
        </p:nvSpPr>
        <p:spPr>
          <a:xfrm>
            <a:off x="6296200" y="891450"/>
            <a:ext cx="2644800" cy="4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-3429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429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429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429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429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429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429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429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244" name="Google Shape;244;p42"/>
          <p:cNvSpPr txBox="1"/>
          <p:nvPr>
            <p:ph idx="23" type="body"/>
          </p:nvPr>
        </p:nvSpPr>
        <p:spPr>
          <a:xfrm>
            <a:off x="6296200" y="1320450"/>
            <a:ext cx="2644800" cy="2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3429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429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429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429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429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429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429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429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245" name="Google Shape;245;p42"/>
          <p:cNvSpPr txBox="1"/>
          <p:nvPr>
            <p:ph idx="24" type="body"/>
          </p:nvPr>
        </p:nvSpPr>
        <p:spPr>
          <a:xfrm>
            <a:off x="6296200" y="1588650"/>
            <a:ext cx="2644800" cy="2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794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2794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2794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2794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2794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2794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2794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2794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246" name="Google Shape;246;p42"/>
          <p:cNvSpPr txBox="1"/>
          <p:nvPr>
            <p:ph idx="25" type="body"/>
          </p:nvPr>
        </p:nvSpPr>
        <p:spPr>
          <a:xfrm>
            <a:off x="6296200" y="2206550"/>
            <a:ext cx="2644800" cy="4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-3429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429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429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429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429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429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429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429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247" name="Google Shape;247;p42"/>
          <p:cNvSpPr txBox="1"/>
          <p:nvPr>
            <p:ph idx="26" type="body"/>
          </p:nvPr>
        </p:nvSpPr>
        <p:spPr>
          <a:xfrm>
            <a:off x="6296200" y="2635550"/>
            <a:ext cx="2644800" cy="2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3429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429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429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429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429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429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429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429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248" name="Google Shape;248;p42"/>
          <p:cNvSpPr txBox="1"/>
          <p:nvPr>
            <p:ph idx="27" type="body"/>
          </p:nvPr>
        </p:nvSpPr>
        <p:spPr>
          <a:xfrm>
            <a:off x="6296200" y="2903750"/>
            <a:ext cx="2644800" cy="2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794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2794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2794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2794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2794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2794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2794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2794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249" name="Google Shape;249;p42"/>
          <p:cNvSpPr txBox="1"/>
          <p:nvPr>
            <p:ph idx="28" type="body"/>
          </p:nvPr>
        </p:nvSpPr>
        <p:spPr>
          <a:xfrm>
            <a:off x="6296200" y="3433400"/>
            <a:ext cx="2644800" cy="4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-3429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429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429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429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429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429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429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429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250" name="Google Shape;250;p42"/>
          <p:cNvSpPr txBox="1"/>
          <p:nvPr>
            <p:ph idx="29" type="body"/>
          </p:nvPr>
        </p:nvSpPr>
        <p:spPr>
          <a:xfrm>
            <a:off x="6296200" y="3862400"/>
            <a:ext cx="2644800" cy="2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3429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429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429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429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429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429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429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429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251" name="Google Shape;251;p42"/>
          <p:cNvSpPr txBox="1"/>
          <p:nvPr>
            <p:ph idx="30" type="body"/>
          </p:nvPr>
        </p:nvSpPr>
        <p:spPr>
          <a:xfrm>
            <a:off x="6296200" y="4130600"/>
            <a:ext cx="2644800" cy="2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2794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2794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2794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2794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2794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2794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2794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252" name="Google Shape;252;p42"/>
          <p:cNvSpPr txBox="1"/>
          <p:nvPr>
            <p:ph idx="31" type="body"/>
          </p:nvPr>
        </p:nvSpPr>
        <p:spPr>
          <a:xfrm>
            <a:off x="196951" y="196725"/>
            <a:ext cx="18606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253" name="Google Shape;253;p42"/>
          <p:cNvSpPr txBox="1"/>
          <p:nvPr>
            <p:ph idx="32" type="body"/>
          </p:nvPr>
        </p:nvSpPr>
        <p:spPr>
          <a:xfrm>
            <a:off x="7087526" y="196725"/>
            <a:ext cx="19335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blank">
  <p:cSld name="CUSTOM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6" name="Google Shape;256;p43"/>
          <p:cNvSpPr txBox="1"/>
          <p:nvPr>
            <p:ph idx="1" type="body"/>
          </p:nvPr>
        </p:nvSpPr>
        <p:spPr>
          <a:xfrm>
            <a:off x="196951" y="196725"/>
            <a:ext cx="18603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>
                <a:solidFill>
                  <a:schemeClr val="dk1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7" name="Google Shape;257;p43"/>
          <p:cNvSpPr txBox="1"/>
          <p:nvPr>
            <p:ph idx="2" type="body"/>
          </p:nvPr>
        </p:nvSpPr>
        <p:spPr>
          <a:xfrm>
            <a:off x="7087526" y="196725"/>
            <a:ext cx="19335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>
                <a:solidFill>
                  <a:schemeClr val="dk1"/>
                </a:solidFill>
              </a:defRPr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40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3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50"/>
              <a:buFont typeface="Merriweather"/>
              <a:buNone/>
              <a:defRPr b="1" sz="34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50"/>
              <a:buFont typeface="Merriweather"/>
              <a:buNone/>
              <a:defRPr b="1" sz="34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50"/>
              <a:buFont typeface="Merriweather"/>
              <a:buNone/>
              <a:defRPr b="1" sz="34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50"/>
              <a:buFont typeface="Merriweather"/>
              <a:buNone/>
              <a:defRPr b="1" sz="34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50"/>
              <a:buFont typeface="Merriweather"/>
              <a:buNone/>
              <a:defRPr b="1" sz="34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50"/>
              <a:buFont typeface="Merriweather"/>
              <a:buNone/>
              <a:defRPr b="1" sz="34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50"/>
              <a:buFont typeface="Merriweather"/>
              <a:buNone/>
              <a:defRPr b="1" sz="34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50"/>
              <a:buFont typeface="Merriweather"/>
              <a:buNone/>
              <a:defRPr b="1" sz="34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50"/>
              <a:buFont typeface="Merriweather"/>
              <a:buNone/>
              <a:defRPr b="1" sz="34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17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DM Sans"/>
              <a:buChar char="●"/>
              <a:defRPr sz="10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794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DM Sans"/>
              <a:buChar char="○"/>
              <a:defRPr sz="8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921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DM Sans"/>
              <a:buChar char="■"/>
              <a:defRPr sz="10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921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DM Sans"/>
              <a:buChar char="●"/>
              <a:defRPr sz="10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921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DM Sans"/>
              <a:buChar char="○"/>
              <a:defRPr sz="10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2921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DM Sans"/>
              <a:buChar char="■"/>
              <a:defRPr sz="10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2921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DM Sans"/>
              <a:buChar char="●"/>
              <a:defRPr sz="10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2921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DM Sans"/>
              <a:buChar char="○"/>
              <a:defRPr sz="10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292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DM Sans"/>
              <a:buChar char="■"/>
              <a:defRPr sz="10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24">
          <p15:clr>
            <a:srgbClr val="E46962"/>
          </p15:clr>
        </p15:guide>
        <p15:guide id="2" orient="horz" pos="124">
          <p15:clr>
            <a:srgbClr val="E46962"/>
          </p15:clr>
        </p15:guide>
        <p15:guide id="3" pos="5636">
          <p15:clr>
            <a:srgbClr val="E46962"/>
          </p15:clr>
        </p15:guide>
        <p15:guide id="4" orient="horz" pos="3116">
          <p15:clr>
            <a:srgbClr val="E46962"/>
          </p15:clr>
        </p15:guide>
        <p15:guide id="5" pos="1296">
          <p15:clr>
            <a:srgbClr val="E46962"/>
          </p15:clr>
        </p15:guide>
        <p15:guide id="6" pos="4465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4"/>
          <p:cNvSpPr txBox="1"/>
          <p:nvPr>
            <p:ph type="ctrTitle"/>
          </p:nvPr>
        </p:nvSpPr>
        <p:spPr>
          <a:xfrm>
            <a:off x="98675" y="196725"/>
            <a:ext cx="8573700" cy="237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450"/>
              <a:t>Ethics and Professional Responsibility</a:t>
            </a:r>
            <a:endParaRPr sz="5450"/>
          </a:p>
        </p:txBody>
      </p:sp>
      <p:sp>
        <p:nvSpPr>
          <p:cNvPr id="263" name="Google Shape;263;p44"/>
          <p:cNvSpPr txBox="1"/>
          <p:nvPr>
            <p:ph idx="2" type="subTitle"/>
          </p:nvPr>
        </p:nvSpPr>
        <p:spPr>
          <a:xfrm>
            <a:off x="196950" y="2016150"/>
            <a:ext cx="3986700" cy="5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sdmay25-24</a:t>
            </a:r>
            <a:endParaRPr/>
          </a:p>
        </p:txBody>
      </p:sp>
      <p:sp>
        <p:nvSpPr>
          <p:cNvPr id="264" name="Google Shape;264;p44"/>
          <p:cNvSpPr txBox="1"/>
          <p:nvPr>
            <p:ph idx="1" type="body"/>
          </p:nvPr>
        </p:nvSpPr>
        <p:spPr>
          <a:xfrm>
            <a:off x="196951" y="4737750"/>
            <a:ext cx="18603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Lorem Ipsum</a:t>
            </a:r>
            <a:endParaRPr/>
          </a:p>
        </p:txBody>
      </p:sp>
      <p:pic>
        <p:nvPicPr>
          <p:cNvPr descr="Blue and green wave pattern. " id="265" name="Google Shape;265;p44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797" l="0" r="0" t="797"/>
          <a:stretch/>
        </p:blipFill>
        <p:spPr>
          <a:xfrm>
            <a:off x="4437578" y="2171250"/>
            <a:ext cx="4509600" cy="2775600"/>
          </a:xfrm>
          <a:prstGeom prst="round2DiagRect">
            <a:avLst>
              <a:gd fmla="val 16667" name="adj1"/>
              <a:gd fmla="val 0" name="adj2"/>
            </a:avLst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5"/>
          <p:cNvSpPr txBox="1"/>
          <p:nvPr>
            <p:ph type="title"/>
          </p:nvPr>
        </p:nvSpPr>
        <p:spPr>
          <a:xfrm>
            <a:off x="197375" y="0"/>
            <a:ext cx="3151800" cy="16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Overview</a:t>
            </a:r>
            <a:endParaRPr/>
          </a:p>
        </p:txBody>
      </p:sp>
      <p:sp>
        <p:nvSpPr>
          <p:cNvPr id="271" name="Google Shape;271;p45"/>
          <p:cNvSpPr txBox="1"/>
          <p:nvPr>
            <p:ph idx="1" type="body"/>
          </p:nvPr>
        </p:nvSpPr>
        <p:spPr>
          <a:xfrm>
            <a:off x="4410025" y="508800"/>
            <a:ext cx="4536600" cy="42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Background: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The INSPIRE Survey gauges the research experience of undergraduates in STEM.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It is a survey visualization tool in the form of a web application.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3" name="Google Shape;27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000" y="2367600"/>
            <a:ext cx="4221800" cy="196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6"/>
          <p:cNvSpPr txBox="1"/>
          <p:nvPr>
            <p:ph type="title"/>
          </p:nvPr>
        </p:nvSpPr>
        <p:spPr>
          <a:xfrm>
            <a:off x="197375" y="142750"/>
            <a:ext cx="3151800" cy="16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Well Performing IDEALS</a:t>
            </a:r>
            <a:endParaRPr/>
          </a:p>
        </p:txBody>
      </p:sp>
      <p:sp>
        <p:nvSpPr>
          <p:cNvPr id="279" name="Google Shape;279;p46"/>
          <p:cNvSpPr txBox="1"/>
          <p:nvPr>
            <p:ph idx="1" type="body"/>
          </p:nvPr>
        </p:nvSpPr>
        <p:spPr>
          <a:xfrm>
            <a:off x="197375" y="1860825"/>
            <a:ext cx="3151800" cy="4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Communication Honestly</a:t>
            </a:r>
            <a:endParaRPr sz="1600"/>
          </a:p>
        </p:txBody>
      </p:sp>
      <p:sp>
        <p:nvSpPr>
          <p:cNvPr id="280" name="Google Shape;280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1" name="Google Shape;281;p46"/>
          <p:cNvSpPr txBox="1"/>
          <p:nvPr>
            <p:ph idx="1" type="body"/>
          </p:nvPr>
        </p:nvSpPr>
        <p:spPr>
          <a:xfrm>
            <a:off x="4410025" y="508800"/>
            <a:ext cx="4536600" cy="42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Building Trust: Honest communication creates a foundation of trust among group members.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/>
              <a:t>Enhancing Collaboration: Honest communication fosters an environment where group members feel comfortable sharing ideas and giving constructive feedback</a:t>
            </a:r>
            <a:endParaRPr sz="1800"/>
          </a:p>
        </p:txBody>
      </p:sp>
      <p:pic>
        <p:nvPicPr>
          <p:cNvPr id="282" name="Google Shape;28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326125"/>
            <a:ext cx="4105224" cy="2309189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46"/>
          <p:cNvSpPr txBox="1"/>
          <p:nvPr/>
        </p:nvSpPr>
        <p:spPr>
          <a:xfrm>
            <a:off x="176075" y="4726450"/>
            <a:ext cx="4105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(Accurate representation of our group)</a:t>
            </a:r>
            <a:endParaRPr sz="10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7"/>
          <p:cNvSpPr txBox="1"/>
          <p:nvPr>
            <p:ph type="title"/>
          </p:nvPr>
        </p:nvSpPr>
        <p:spPr>
          <a:xfrm>
            <a:off x="197375" y="142750"/>
            <a:ext cx="3151800" cy="16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Well Performing IDEALS</a:t>
            </a:r>
            <a:endParaRPr/>
          </a:p>
        </p:txBody>
      </p:sp>
      <p:sp>
        <p:nvSpPr>
          <p:cNvPr id="289" name="Google Shape;289;p47"/>
          <p:cNvSpPr txBox="1"/>
          <p:nvPr>
            <p:ph idx="1" type="body"/>
          </p:nvPr>
        </p:nvSpPr>
        <p:spPr>
          <a:xfrm>
            <a:off x="197375" y="1741500"/>
            <a:ext cx="3151800" cy="43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Financial Responsibility</a:t>
            </a:r>
            <a:endParaRPr sz="1600"/>
          </a:p>
        </p:txBody>
      </p:sp>
      <p:sp>
        <p:nvSpPr>
          <p:cNvPr id="290" name="Google Shape;290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1" name="Google Shape;291;p47"/>
          <p:cNvSpPr txBox="1"/>
          <p:nvPr>
            <p:ph idx="1" type="body"/>
          </p:nvPr>
        </p:nvSpPr>
        <p:spPr>
          <a:xfrm>
            <a:off x="4410025" y="508800"/>
            <a:ext cx="4536600" cy="42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Each AWS account might incur fixed charges, such as account-level services or subscription fees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Data Transfer Fees: If the two accounts share data frequently, inter-account data transfer fees might apply, increasing costs.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292" name="Google Shape;29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330400"/>
            <a:ext cx="4105224" cy="2155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8"/>
          <p:cNvSpPr txBox="1"/>
          <p:nvPr>
            <p:ph type="title"/>
          </p:nvPr>
        </p:nvSpPr>
        <p:spPr>
          <a:xfrm>
            <a:off x="197375" y="142750"/>
            <a:ext cx="3151800" cy="16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Ethical Issues</a:t>
            </a:r>
            <a:endParaRPr/>
          </a:p>
        </p:txBody>
      </p:sp>
      <p:sp>
        <p:nvSpPr>
          <p:cNvPr id="298" name="Google Shape;298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9" name="Google Shape;299;p48"/>
          <p:cNvSpPr txBox="1"/>
          <p:nvPr>
            <p:ph idx="1" type="body"/>
          </p:nvPr>
        </p:nvSpPr>
        <p:spPr>
          <a:xfrm>
            <a:off x="4410025" y="518075"/>
            <a:ext cx="4536600" cy="42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Consent: Not clearly communicating to the user how the data of the survey will be used.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Anonymity: Not keeping users’ identity and </a:t>
            </a:r>
            <a:r>
              <a:rPr lang="en" sz="1800"/>
              <a:t>personal information private. 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Data Leak Risks:</a:t>
            </a:r>
            <a:r>
              <a:rPr lang="en" sz="1800"/>
              <a:t> Having low protection of data that could possibly be breached and stolen.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Unauthorized Data Use: Using data for unintended purposes of what is disclosed in the consent form.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00" name="Google Shape;30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114" y="2074525"/>
            <a:ext cx="3468575" cy="250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cience Presentation">
  <a:themeElements>
    <a:clrScheme name="Simple Light">
      <a:dk1>
        <a:srgbClr val="005088"/>
      </a:dk1>
      <a:lt1>
        <a:srgbClr val="F3F0DF"/>
      </a:lt1>
      <a:dk2>
        <a:srgbClr val="121212"/>
      </a:dk2>
      <a:lt2>
        <a:srgbClr val="D0E0E3"/>
      </a:lt2>
      <a:accent1>
        <a:srgbClr val="11CAA0"/>
      </a:accent1>
      <a:accent2>
        <a:srgbClr val="6D6D6B"/>
      </a:accent2>
      <a:accent3>
        <a:srgbClr val="FFFFFF"/>
      </a:accent3>
      <a:accent4>
        <a:srgbClr val="656839"/>
      </a:accent4>
      <a:accent5>
        <a:srgbClr val="774936"/>
      </a:accent5>
      <a:accent6>
        <a:srgbClr val="C492B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